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8" r:id="rId13"/>
    <p:sldId id="354" r:id="rId14"/>
    <p:sldId id="359" r:id="rId15"/>
    <p:sldId id="356" r:id="rId16"/>
    <p:sldId id="357" r:id="rId17"/>
    <p:sldId id="355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252" r:id="rId41"/>
    <p:sldId id="1199" r:id="rId42"/>
    <p:sldId id="1200" r:id="rId43"/>
    <p:sldId id="1201" r:id="rId44"/>
    <p:sldId id="1250" r:id="rId45"/>
    <p:sldId id="1202" r:id="rId46"/>
    <p:sldId id="1203" r:id="rId47"/>
    <p:sldId id="1204" r:id="rId48"/>
    <p:sldId id="1205" r:id="rId49"/>
    <p:sldId id="1206" r:id="rId50"/>
    <p:sldId id="1207" r:id="rId51"/>
    <p:sldId id="1208" r:id="rId52"/>
    <p:sldId id="1209" r:id="rId53"/>
    <p:sldId id="1210" r:id="rId54"/>
    <p:sldId id="1211" r:id="rId55"/>
    <p:sldId id="1212" r:id="rId56"/>
    <p:sldId id="1213" r:id="rId57"/>
    <p:sldId id="1214" r:id="rId58"/>
    <p:sldId id="1216" r:id="rId59"/>
    <p:sldId id="1217" r:id="rId60"/>
    <p:sldId id="1218" r:id="rId61"/>
    <p:sldId id="1220" r:id="rId62"/>
    <p:sldId id="1221" r:id="rId63"/>
    <p:sldId id="1222" r:id="rId64"/>
    <p:sldId id="1223" r:id="rId65"/>
    <p:sldId id="1224" r:id="rId66"/>
    <p:sldId id="1225" r:id="rId67"/>
    <p:sldId id="1226" r:id="rId68"/>
    <p:sldId id="1227" r:id="rId69"/>
    <p:sldId id="1228" r:id="rId70"/>
    <p:sldId id="1230" r:id="rId71"/>
    <p:sldId id="1229" r:id="rId72"/>
    <p:sldId id="1248" r:id="rId73"/>
    <p:sldId id="1249" r:id="rId74"/>
    <p:sldId id="1231" r:id="rId75"/>
    <p:sldId id="1232" r:id="rId76"/>
    <p:sldId id="1233" r:id="rId77"/>
    <p:sldId id="1234" r:id="rId78"/>
    <p:sldId id="1235" r:id="rId79"/>
    <p:sldId id="1236" r:id="rId80"/>
    <p:sldId id="1237" r:id="rId81"/>
    <p:sldId id="1238" r:id="rId82"/>
    <p:sldId id="1239" r:id="rId83"/>
    <p:sldId id="1240" r:id="rId84"/>
    <p:sldId id="1241" r:id="rId85"/>
    <p:sldId id="1242" r:id="rId86"/>
    <p:sldId id="1243" r:id="rId87"/>
    <p:sldId id="1244" r:id="rId88"/>
    <p:sldId id="1245" r:id="rId89"/>
    <p:sldId id="1246" r:id="rId90"/>
    <p:sldId id="1247" r:id="rId91"/>
    <p:sldId id="968" r:id="rId92"/>
    <p:sldId id="1095" r:id="rId93"/>
    <p:sldId id="1096" r:id="rId94"/>
    <p:sldId id="1097" r:id="rId95"/>
    <p:sldId id="1098" r:id="rId96"/>
    <p:sldId id="1099" r:id="rId97"/>
    <p:sldId id="1100" r:id="rId98"/>
    <p:sldId id="1101" r:id="rId99"/>
    <p:sldId id="1102" r:id="rId100"/>
    <p:sldId id="1103" r:id="rId101"/>
    <p:sldId id="1104" r:id="rId102"/>
    <p:sldId id="1105" r:id="rId103"/>
    <p:sldId id="1168" r:id="rId104"/>
    <p:sldId id="1171" r:id="rId105"/>
    <p:sldId id="1172" r:id="rId106"/>
    <p:sldId id="1173" r:id="rId107"/>
    <p:sldId id="1174" r:id="rId108"/>
    <p:sldId id="1175" r:id="rId109"/>
    <p:sldId id="1191" r:id="rId110"/>
    <p:sldId id="1188" r:id="rId111"/>
    <p:sldId id="1189" r:id="rId112"/>
    <p:sldId id="1256" r:id="rId113"/>
    <p:sldId id="1251" r:id="rId114"/>
    <p:sldId id="973" r:id="rId115"/>
    <p:sldId id="1192" r:id="rId116"/>
    <p:sldId id="1253" r:id="rId117"/>
    <p:sldId id="1254" r:id="rId118"/>
    <p:sldId id="125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187" dt="2022-07-07T13:24:46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  <pc:spChg chg="mod">
          <ac:chgData name="Biersach, David" userId="14a9feb0-85a7-4da4-be8a-c1e22b637acc" providerId="ADAL" clId="{286D3D9C-0C0A-4CF5-85FD-C46670FA5513}" dt="2022-07-07T03:06:42.077" v="414" actId="20577"/>
          <ac:spMkLst>
            <pc:docMk/>
            <pc:sldMk cId="3392887347" sldId="973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  <pc:spChg chg="mod">
          <ac:chgData name="Biersach, David" userId="14a9feb0-85a7-4da4-be8a-c1e22b637acc" providerId="ADAL" clId="{286D3D9C-0C0A-4CF5-85FD-C46670FA5513}" dt="2022-07-07T13:24:46.645" v="419" actId="20577"/>
          <ac:spMkLst>
            <pc:docMk/>
            <pc:sldMk cId="4017192833" sldId="1010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  <pc:spChg chg="add mod">
          <ac:chgData name="Biersach, David" userId="14a9feb0-85a7-4da4-be8a-c1e22b637acc" providerId="ADAL" clId="{286D3D9C-0C0A-4CF5-85FD-C46670FA5513}" dt="2022-07-07T02:55:44.521" v="217" actId="6549"/>
          <ac:spMkLst>
            <pc:docMk/>
            <pc:sldMk cId="740151171" sldId="1101"/>
            <ac:spMk id="16" creationId="{571B9061-07B1-029D-6725-E68005147088}"/>
          </ac:spMkLst>
        </pc:spChg>
        <pc:spChg chg="add mod">
          <ac:chgData name="Biersach, David" userId="14a9feb0-85a7-4da4-be8a-c1e22b637acc" providerId="ADAL" clId="{286D3D9C-0C0A-4CF5-85FD-C46670FA5513}" dt="2022-07-07T02:55:47.696" v="219" actId="6549"/>
          <ac:spMkLst>
            <pc:docMk/>
            <pc:sldMk cId="740151171" sldId="1101"/>
            <ac:spMk id="17" creationId="{D10F3155-BCAB-AE95-4217-88C4092E4C32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5" creationId="{B6E77479-7C88-47CB-BD51-7095A0D826DD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7" creationId="{A1230DF2-D71D-4DB1-BB1F-3E5A4FE085CE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8" creationId="{1361AA7D-7926-4C9F-80BE-211471AF2416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9" creationId="{7E626989-A5E7-44EF-A5DF-51EA6CC5F0B1}"/>
          </ac:spMkLst>
        </pc:s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18" creationId="{97AC0B61-9C49-4E78-8DAE-20D69D8AD245}"/>
          </ac:grpSpMkLst>
        </pc:gr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26" creationId="{DEA0C0E5-141A-4AC7-91F5-67D9CBC2D4D4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  <pc:spChg chg="add mod">
          <ac:chgData name="Biersach, David" userId="14a9feb0-85a7-4da4-be8a-c1e22b637acc" providerId="ADAL" clId="{286D3D9C-0C0A-4CF5-85FD-C46670FA5513}" dt="2022-07-07T02:56:46.965" v="225" actId="6549"/>
          <ac:spMkLst>
            <pc:docMk/>
            <pc:sldMk cId="2881708796" sldId="1102"/>
            <ac:spMk id="16" creationId="{F8342720-AF21-B49B-85AC-3897EED65351}"/>
          </ac:spMkLst>
        </pc:spChg>
        <pc:spChg chg="add mod">
          <ac:chgData name="Biersach, David" userId="14a9feb0-85a7-4da4-be8a-c1e22b637acc" providerId="ADAL" clId="{286D3D9C-0C0A-4CF5-85FD-C46670FA5513}" dt="2022-07-07T02:56:49.710" v="227" actId="6549"/>
          <ac:spMkLst>
            <pc:docMk/>
            <pc:sldMk cId="2881708796" sldId="1102"/>
            <ac:spMk id="17" creationId="{63DD8C5A-54EC-428A-02B9-AC5E0633D4C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3" creationId="{4A7B404A-0B91-44F8-A7B7-92EA85961B5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5" creationId="{EBED8DD8-9534-4B62-979A-08222E9ECF39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6" creationId="{2335B936-92C8-4B33-B670-16A2A7117446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7" creationId="{36C587BD-02E2-4609-A86B-6901957CDB7F}"/>
          </ac:spMkLst>
        </pc:s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2" creationId="{6EBDA424-710E-48C4-8851-E4B4F623DEAD}"/>
          </ac:grpSpMkLst>
        </pc:gr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4" creationId="{F7D14F30-2AF3-416A-BE14-A6F58E8C079C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  <pc:spChg chg="ord">
          <ac:chgData name="Biersach, David" userId="14a9feb0-85a7-4da4-be8a-c1e22b637acc" providerId="ADAL" clId="{286D3D9C-0C0A-4CF5-85FD-C46670FA5513}" dt="2022-07-07T02:57:59.976" v="228" actId="167"/>
          <ac:spMkLst>
            <pc:docMk/>
            <pc:sldMk cId="4108430795" sldId="1103"/>
            <ac:spMk id="3" creationId="{00000000-0000-0000-0000-00000000000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7" creationId="{B64E18CF-B57B-4E41-823E-ED359EF4C9A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9" creationId="{84D5F277-D6C7-478A-84C6-2AC67D54B383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0" creationId="{83CCEBED-AAE4-485B-A1F4-1652CC9F4DFD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1" creationId="{B7DF123F-05FB-4612-81D5-2154179BFEB5}"/>
          </ac:spMkLst>
        </pc:spChg>
        <pc:spChg chg="add mod">
          <ac:chgData name="Biersach, David" userId="14a9feb0-85a7-4da4-be8a-c1e22b637acc" providerId="ADAL" clId="{286D3D9C-0C0A-4CF5-85FD-C46670FA5513}" dt="2022-07-07T02:58:12.590" v="232" actId="6549"/>
          <ac:spMkLst>
            <pc:docMk/>
            <pc:sldMk cId="4108430795" sldId="1103"/>
            <ac:spMk id="22" creationId="{8DC06BE7-1DC7-D117-C1FA-6BD2D3AD1F6F}"/>
          </ac:spMkLst>
        </pc:spChg>
        <pc:spChg chg="add mod">
          <ac:chgData name="Biersach, David" userId="14a9feb0-85a7-4da4-be8a-c1e22b637acc" providerId="ADAL" clId="{286D3D9C-0C0A-4CF5-85FD-C46670FA5513}" dt="2022-07-07T02:58:14.925" v="234" actId="6549"/>
          <ac:spMkLst>
            <pc:docMk/>
            <pc:sldMk cId="4108430795" sldId="1103"/>
            <ac:spMk id="23" creationId="{D4F159BF-A3E5-FA87-98FE-E2A3BD69C7A3}"/>
          </ac:spMkLst>
        </pc:s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6" creationId="{4965C31F-D147-43C3-842D-B7740AFAEE79}"/>
          </ac:grpSpMkLst>
        </pc:gr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8" creationId="{56A8D36B-7ECE-4A09-BF94-559FBC9DD0B1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  <pc:spChg chg="add mod">
          <ac:chgData name="Biersach, David" userId="14a9feb0-85a7-4da4-be8a-c1e22b637acc" providerId="ADAL" clId="{286D3D9C-0C0A-4CF5-85FD-C46670FA5513}" dt="2022-07-07T02:58:43.067" v="238" actId="6549"/>
          <ac:spMkLst>
            <pc:docMk/>
            <pc:sldMk cId="1764750561" sldId="1104"/>
            <ac:spMk id="16" creationId="{C9444A2F-C376-2914-CB48-627E95C35A2C}"/>
          </ac:spMkLst>
        </pc:spChg>
        <pc:spChg chg="add mod">
          <ac:chgData name="Biersach, David" userId="14a9feb0-85a7-4da4-be8a-c1e22b637acc" providerId="ADAL" clId="{286D3D9C-0C0A-4CF5-85FD-C46670FA5513}" dt="2022-07-07T02:58:46.006" v="240" actId="6549"/>
          <ac:spMkLst>
            <pc:docMk/>
            <pc:sldMk cId="1764750561" sldId="1104"/>
            <ac:spMk id="17" creationId="{F7521EB0-CCBE-1CE5-9580-174B9D684D90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29" creationId="{C5B7E0A8-B7EA-41CA-B2BE-5998C9441B48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3" creationId="{9E41AF67-172E-4EF3-8D25-2B43C3B400B6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4" creationId="{C68CD813-768C-43C6-A8A3-217C6635FCD2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5" creationId="{DA6F3289-8A3A-4EDC-98E0-CAB9F59A4C57}"/>
          </ac:spMkLst>
        </pc:s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28" creationId="{3E408E94-76C7-42C7-B4DF-65B667818C0B}"/>
          </ac:grpSpMkLst>
        </pc:gr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32" creationId="{D1382F77-D285-4ACE-A09F-DF788CAFA343}"/>
          </ac:grpSpMkLst>
        </pc:grpChg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  <pc:spChg chg="add mod">
          <ac:chgData name="Biersach, David" userId="14a9feb0-85a7-4da4-be8a-c1e22b637acc" providerId="ADAL" clId="{286D3D9C-0C0A-4CF5-85FD-C46670FA5513}" dt="2022-07-07T02:59:31.075" v="242" actId="1076"/>
          <ac:spMkLst>
            <pc:docMk/>
            <pc:sldMk cId="1247047136" sldId="1105"/>
            <ac:spMk id="7" creationId="{29211982-41D9-934D-BFD1-8FDBA5377B49}"/>
          </ac:spMkLst>
        </pc:spChg>
        <pc:spChg chg="add mod">
          <ac:chgData name="Biersach, David" userId="14a9feb0-85a7-4da4-be8a-c1e22b637acc" providerId="ADAL" clId="{286D3D9C-0C0A-4CF5-85FD-C46670FA5513}" dt="2022-07-07T02:59:48.658" v="329" actId="6549"/>
          <ac:spMkLst>
            <pc:docMk/>
            <pc:sldMk cId="1247047136" sldId="1105"/>
            <ac:spMk id="8" creationId="{FA99744F-CDC0-4A0C-6DA4-2202CB083D35}"/>
          </ac:spMkLst>
        </pc:spChg>
        <pc:spChg chg="add mod">
          <ac:chgData name="Biersach, David" userId="14a9feb0-85a7-4da4-be8a-c1e22b637acc" providerId="ADAL" clId="{286D3D9C-0C0A-4CF5-85FD-C46670FA5513}" dt="2022-07-07T02:59:53.110" v="331" actId="6549"/>
          <ac:spMkLst>
            <pc:docMk/>
            <pc:sldMk cId="1247047136" sldId="1105"/>
            <ac:spMk id="9" creationId="{70C61040-0928-0E64-D041-C4E07A3E33A9}"/>
          </ac:spMkLst>
        </pc:spChg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  <pc:spChg chg="mod">
          <ac:chgData name="Biersach, David" userId="14a9feb0-85a7-4da4-be8a-c1e22b637acc" providerId="ADAL" clId="{286D3D9C-0C0A-4CF5-85FD-C46670FA5513}" dt="2022-07-07T03:04:21.067" v="390" actId="20577"/>
          <ac:spMkLst>
            <pc:docMk/>
            <pc:sldMk cId="803025530" sldId="1173"/>
            <ac:spMk id="46" creationId="{067B0EA8-DC21-462B-A800-E9E1E33862FC}"/>
          </ac:spMkLst>
        </pc:spChg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  <pc:spChg chg="mod">
          <ac:chgData name="Biersach, David" userId="14a9feb0-85a7-4da4-be8a-c1e22b637acc" providerId="ADAL" clId="{286D3D9C-0C0A-4CF5-85FD-C46670FA5513}" dt="2022-07-07T03:03:23.797" v="364" actId="6549"/>
          <ac:spMkLst>
            <pc:docMk/>
            <pc:sldMk cId="341010916" sldId="1174"/>
            <ac:spMk id="46" creationId="{067B0EA8-DC21-462B-A800-E9E1E33862FC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760.png"/><Relationship Id="rId9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32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oracle.com/java/20/latest/jdk-20_windows-x64_bin.ms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linux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208319"/>
            <a:chOff x="3497826" y="1398216"/>
            <a:chExt cx="3929830" cy="1208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1208319"/>
              <a:chOff x="4896465" y="1398216"/>
              <a:chExt cx="919316" cy="12083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C06BE7-1DC7-D117-C1FA-6BD2D3AD1F6F}"/>
                  </a:ext>
                </a:extLst>
              </p:cNvPr>
              <p:cNvSpPr txBox="1"/>
              <p:nvPr/>
            </p:nvSpPr>
            <p:spPr>
              <a:xfrm>
                <a:off x="4896465" y="223720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159BF-A3E5-FA87-98FE-E2A3BD69C7A3}"/>
                  </a:ext>
                </a:extLst>
              </p:cNvPr>
              <p:cNvSpPr txBox="1"/>
              <p:nvPr/>
            </p:nvSpPr>
            <p:spPr>
              <a:xfrm>
                <a:off x="5506065" y="2234322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97250"/>
            <a:chOff x="3497826" y="4067802"/>
            <a:chExt cx="3929830" cy="1197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1197250"/>
              <a:chOff x="4896465" y="1398216"/>
              <a:chExt cx="919316" cy="11972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4A2F-C376-2914-CB48-627E95C35A2C}"/>
                  </a:ext>
                </a:extLst>
              </p:cNvPr>
              <p:cNvSpPr txBox="1"/>
              <p:nvPr/>
            </p:nvSpPr>
            <p:spPr>
              <a:xfrm>
                <a:off x="4896465" y="222613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21EB0-CCBE-1CE5-9580-174B9D684D90}"/>
                  </a:ext>
                </a:extLst>
              </p:cNvPr>
              <p:cNvSpPr txBox="1"/>
              <p:nvPr/>
            </p:nvSpPr>
            <p:spPr>
              <a:xfrm>
                <a:off x="5506065" y="222325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1982-41D9-934D-BFD1-8FDBA5377B49}"/>
              </a:ext>
            </a:extLst>
          </p:cNvPr>
          <p:cNvSpPr txBox="1"/>
          <p:nvPr/>
        </p:nvSpPr>
        <p:spPr>
          <a:xfrm>
            <a:off x="2728287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744F-CDC0-4A0C-6DA4-2202CB083D35}"/>
              </a:ext>
            </a:extLst>
          </p:cNvPr>
          <p:cNvSpPr txBox="1"/>
          <p:nvPr/>
        </p:nvSpPr>
        <p:spPr>
          <a:xfrm>
            <a:off x="4305385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1040-0928-0E64-D041-C4E07A3E33A9}"/>
              </a:ext>
            </a:extLst>
          </p:cNvPr>
          <p:cNvSpPr txBox="1"/>
          <p:nvPr/>
        </p:nvSpPr>
        <p:spPr>
          <a:xfrm>
            <a:off x="6357103" y="5407816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2" y="2485537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8174523" y="2447734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8175868" y="3119428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7815438" y="2648518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7815438" y="3638391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7EA9CE9-1E05-6580-CECD-A3CCAE6C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4" y="1468581"/>
            <a:ext cx="4952381" cy="5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176ACF-3ED4-B576-4B50-F141503AC42B}"/>
              </a:ext>
            </a:extLst>
          </p:cNvPr>
          <p:cNvGrpSpPr/>
          <p:nvPr/>
        </p:nvGrpSpPr>
        <p:grpSpPr>
          <a:xfrm>
            <a:off x="4769915" y="1712317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80C7ED-4D9A-28AA-F787-874161DD3C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B9C2B7-38AA-EEC9-05C3-9F605C1C724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E0C499-FA94-45B5-D93F-89EB060753FB}"/>
              </a:ext>
            </a:extLst>
          </p:cNvPr>
          <p:cNvGrpSpPr/>
          <p:nvPr/>
        </p:nvGrpSpPr>
        <p:grpSpPr>
          <a:xfrm>
            <a:off x="4657103" y="385058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DFE520-EC9A-A02F-F7E5-25346C946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3C5F55-8934-FB08-BD8F-10DF4190FE6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E8D339-C3CE-9628-7A16-A0ED5D81084A}"/>
              </a:ext>
            </a:extLst>
          </p:cNvPr>
          <p:cNvGrpSpPr/>
          <p:nvPr/>
        </p:nvGrpSpPr>
        <p:grpSpPr>
          <a:xfrm>
            <a:off x="5961458" y="518226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81AA5-334E-5DB5-6AE3-CC088ACF5C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9298E41-CF86-3E6A-0DB0-163EEEFA8F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9FFB5-FC9E-78F4-E64B-1CAAF2AD5E7D}"/>
              </a:ext>
            </a:extLst>
          </p:cNvPr>
          <p:cNvGrpSpPr/>
          <p:nvPr/>
        </p:nvGrpSpPr>
        <p:grpSpPr>
          <a:xfrm>
            <a:off x="5968959" y="5464180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783B41-69F8-070F-78B5-9068FB1F60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AF088D9-E4B2-7353-A2C3-8104BCFB6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1B5563-2971-474E-87F3-1F01DD9BF670}"/>
              </a:ext>
            </a:extLst>
          </p:cNvPr>
          <p:cNvGrpSpPr/>
          <p:nvPr/>
        </p:nvGrpSpPr>
        <p:grpSpPr>
          <a:xfrm>
            <a:off x="5958067" y="609377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8B4DC1-9B15-E761-2073-1E5E321B10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5AD47C-F2BA-C2A7-134A-B226E10CC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AND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AND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OR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OR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6A986-10C5-0F9F-FB46-24CFC6D9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89" y="2024238"/>
            <a:ext cx="6647619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3002502" y="225210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452804" y="252433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848125" y="278322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277145" y="306271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7715479" y="3728885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7762222" y="43819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F9C3BE-AFFF-824D-EAC4-7DD6DA766127}"/>
              </a:ext>
            </a:extLst>
          </p:cNvPr>
          <p:cNvGrpSpPr/>
          <p:nvPr/>
        </p:nvGrpSpPr>
        <p:grpSpPr>
          <a:xfrm>
            <a:off x="6602548" y="4643882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ACB463-6A1A-9281-AFA9-0DA0DB97E74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3C1EA2-1DFC-F6F4-EDDC-DFC559C74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984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</a:t>
            </a:r>
            <a:r>
              <a:rPr lang="en-US" sz="2000"/>
              <a:t>Boolean logic gates</a:t>
            </a:r>
            <a:r>
              <a:rPr lang="en-US" sz="2000" dirty="0"/>
              <a:t>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Using </a:t>
            </a:r>
            <a:r>
              <a:rPr lang="en-US" sz="2000" u="sng" dirty="0"/>
              <a:t>only</a:t>
            </a:r>
            <a:r>
              <a:rPr lang="en-US" sz="2000" dirty="0"/>
              <a:t> 1 </a:t>
            </a:r>
            <a:r>
              <a:rPr lang="en-US" sz="2000" b="1" dirty="0">
                <a:solidFill>
                  <a:srgbClr val="7030A0"/>
                </a:solidFill>
              </a:rPr>
              <a:t>OR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XOR </a:t>
            </a:r>
            <a:r>
              <a:rPr lang="en-US" sz="2000" dirty="0"/>
              <a:t>gates, plus five I/O pins, design a </a:t>
            </a:r>
            <a:r>
              <a:rPr lang="en-US" sz="2000" b="1" dirty="0">
                <a:solidFill>
                  <a:srgbClr val="00B050"/>
                </a:solidFill>
              </a:rPr>
              <a:t>FULL ADDER</a:t>
            </a:r>
            <a:r>
              <a:rPr lang="en-US" sz="2000" dirty="0"/>
              <a:t>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circuit has </a:t>
            </a:r>
            <a:r>
              <a:rPr lang="en-US" sz="2000" b="1" dirty="0">
                <a:solidFill>
                  <a:srgbClr val="FF0000"/>
                </a:solidFill>
              </a:rPr>
              <a:t>3 input lines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0000"/>
                </a:solidFill>
              </a:rPr>
              <a:t>2 output lines </a:t>
            </a:r>
            <a:r>
              <a:rPr lang="en-US" sz="2000" dirty="0"/>
              <a:t>to indicate the sum and if there needs to be a carry to the next 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to the BNL QIS101 SharePoint site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majority_vote.ipynb </a:t>
            </a:r>
            <a:r>
              <a:rPr lang="en-US" sz="2400" dirty="0"/>
              <a:t>to simulate the circuit and generate the truth table of the majority vote circuit shown on slide </a:t>
            </a:r>
            <a:r>
              <a:rPr lang="en-US" sz="2400" dirty="0">
                <a:hlinkClick r:id="rId2" action="ppaction://hlinksldjump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85" y="365126"/>
            <a:ext cx="80784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memory with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2400C-2767-FB33-F76B-71C1C4C38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7" y="1622930"/>
            <a:ext cx="8433426" cy="4433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108543" y="5235069"/>
            <a:ext cx="502900" cy="333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1732351" y="5235070"/>
            <a:ext cx="696055" cy="33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6EC7F-2CE0-1F94-F088-BA198215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2" y="2224289"/>
            <a:ext cx="7797517" cy="325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729704" y="2322267"/>
            <a:ext cx="418059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06773" y="5051684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628651" y="1558978"/>
            <a:ext cx="788669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https://download.oracle.com/java/20/latest/jdk-20_windows-x64_bin.msi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E7B2E-FFA8-A380-91E7-9611AD391F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3" y="2157799"/>
            <a:ext cx="8043934" cy="375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09993" y="2198089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841280" y="471190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41280" y="5446996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C3C80-15B4-1882-2AE4-FE2E3583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4" y="2129730"/>
            <a:ext cx="7826793" cy="39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81088" y="2156483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006172" y="527403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2571750" y="1559246"/>
            <a:ext cx="400050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https://github.com/hneemann/Digital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616970"/>
            <a:ext cx="3372788" cy="1405328"/>
          </a:xfrm>
          <a:prstGeom prst="wedgeRoundRectCallout">
            <a:avLst>
              <a:gd name="adj1" fmla="val -77135"/>
              <a:gd name="adj2" fmla="val 37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extract</a:t>
            </a:r>
            <a:r>
              <a:rPr lang="en-US" dirty="0"/>
              <a:t> the ZIP file contents into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204265"/>
            <a:chOff x="3497826" y="4067802"/>
            <a:chExt cx="3929830" cy="1204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1204265"/>
              <a:chOff x="4873980" y="1398216"/>
              <a:chExt cx="941801" cy="12042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1B9061-07B1-029D-6725-E68005147088}"/>
                  </a:ext>
                </a:extLst>
              </p:cNvPr>
              <p:cNvSpPr txBox="1"/>
              <p:nvPr/>
            </p:nvSpPr>
            <p:spPr>
              <a:xfrm>
                <a:off x="4873980" y="2233149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F3155-BCAB-AE95-4217-88C4092E4C32}"/>
                  </a:ext>
                </a:extLst>
              </p:cNvPr>
              <p:cNvSpPr txBox="1"/>
              <p:nvPr/>
            </p:nvSpPr>
            <p:spPr>
              <a:xfrm>
                <a:off x="5506065" y="2230268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227011"/>
            <a:chOff x="3497825" y="5356998"/>
            <a:chExt cx="3929831" cy="122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1227011"/>
              <a:chOff x="4896465" y="1398216"/>
              <a:chExt cx="919316" cy="12270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42720-AF21-B49B-85AC-3897EED65351}"/>
                  </a:ext>
                </a:extLst>
              </p:cNvPr>
              <p:cNvSpPr txBox="1"/>
              <p:nvPr/>
            </p:nvSpPr>
            <p:spPr>
              <a:xfrm>
                <a:off x="4896465" y="2255895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DD8C5A-54EC-428A-02B9-AC5E0633D4C8}"/>
                  </a:ext>
                </a:extLst>
              </p:cNvPr>
              <p:cNvSpPr txBox="1"/>
              <p:nvPr/>
            </p:nvSpPr>
            <p:spPr>
              <a:xfrm>
                <a:off x="5506065" y="225301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7753</TotalTime>
  <Words>3113</Words>
  <Application>Microsoft Office PowerPoint</Application>
  <PresentationFormat>On-screen Show (4:3)</PresentationFormat>
  <Paragraphs>680</Paragraphs>
  <Slides>118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NAND and NOR Gates</vt:lpstr>
      <vt:lpstr>Chaining Logic Gates</vt:lpstr>
      <vt:lpstr>Multi-Input Gates</vt:lpstr>
      <vt:lpstr>Wire Overlap vs. Intersection</vt:lpstr>
      <vt:lpstr>XOR Gate</vt:lpstr>
      <vt:lpstr>Truth Tables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memory with 4 addresses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Draw Bounding Rectangle to Select Wire(s)</vt:lpstr>
      <vt:lpstr>Draw Bounding Rectangle to Select Wire(s)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View Cell 2 – simple_circuit.ipynb</vt:lpstr>
      <vt:lpstr>View Cell 2 – simple_circuit.ipynb</vt:lpstr>
      <vt:lpstr>Run Cell 2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879</cp:revision>
  <cp:lastPrinted>2022-06-26T03:17:20Z</cp:lastPrinted>
  <dcterms:created xsi:type="dcterms:W3CDTF">2014-09-21T17:58:26Z</dcterms:created>
  <dcterms:modified xsi:type="dcterms:W3CDTF">2023-06-20T02:09:14Z</dcterms:modified>
</cp:coreProperties>
</file>